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770"/>
    <a:srgbClr val="02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84" autoAdjust="0"/>
    <p:restoredTop sz="94280" autoAdjust="0"/>
  </p:normalViewPr>
  <p:slideViewPr>
    <p:cSldViewPr snapToGrid="0">
      <p:cViewPr>
        <p:scale>
          <a:sx n="89" d="100"/>
          <a:sy n="89" d="100"/>
        </p:scale>
        <p:origin x="-1476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4F74-3D52-4AD9-B96B-453C1AB77475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27F4-32CC-47F8-917E-20100CE375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5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27F4-32CC-47F8-917E-20100CE3752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7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8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3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87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00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9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99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14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2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067-56DC-4936-A367-BF8587C7D22F}" type="datetimeFigureOut">
              <a:rPr kumimoji="1" lang="ja-JP" altLang="en-US" smtClean="0"/>
              <a:t>2018/11/29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22FF-D059-4729-8927-5CE311771B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8"/>
            <a:ext cx="1775481" cy="4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0512" y="170293"/>
            <a:ext cx="47337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MC6000:S/N:6121</a:t>
            </a: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739" y="457423"/>
            <a:ext cx="42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49994" y="3305267"/>
            <a:ext cx="2482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本体写真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1538" y="5942619"/>
            <a:ext cx="4377658" cy="70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バッテリー写真（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24V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190G51</a:t>
            </a: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48558" y="8810915"/>
            <a:ext cx="260908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2776" y="3308341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本体形式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7239" y="8850225"/>
            <a:ext cx="269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B909FB9B-0A32-4DA6-8A5C-2BB36ED95A96}"/>
              </a:ext>
            </a:extLst>
          </p:cNvPr>
          <p:cNvSpPr txBox="1"/>
          <p:nvPr/>
        </p:nvSpPr>
        <p:spPr>
          <a:xfrm>
            <a:off x="3945922" y="891877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始動後）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D6556F23-CEEC-4CBD-A3A9-CAF025D600E2}"/>
              </a:ext>
            </a:extLst>
          </p:cNvPr>
          <p:cNvSpPr txBox="1"/>
          <p:nvPr/>
        </p:nvSpPr>
        <p:spPr>
          <a:xfrm>
            <a:off x="482776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4B48E0F1-0515-4347-98EA-7AE785764F5C}"/>
              </a:ext>
            </a:extLst>
          </p:cNvPr>
          <p:cNvSpPr txBox="1"/>
          <p:nvPr/>
        </p:nvSpPr>
        <p:spPr>
          <a:xfrm>
            <a:off x="733975" y="8919729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バッテリー電圧（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始動前）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7D97DC09-3E6B-430F-B7C2-06E30264B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0" y="874012"/>
            <a:ext cx="2994067" cy="23608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D7434D0A-A2E8-4853-AB05-B677A0875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63" y="3770098"/>
            <a:ext cx="2740621" cy="20554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F2473490-D721-4B5B-B2D1-FF7994BC5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7" y="6374962"/>
            <a:ext cx="3030705" cy="231889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090622A7-FA8D-4138-81C9-DD109D5467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06" y="6374962"/>
            <a:ext cx="3453771" cy="231889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DD83F5A1-AC89-4D8F-A324-0422309B3D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44" y="871369"/>
            <a:ext cx="3453771" cy="23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9505596"/>
            <a:ext cx="6858000" cy="400403"/>
          </a:xfrm>
          <a:prstGeom prst="rect">
            <a:avLst/>
          </a:prstGeom>
          <a:solidFill>
            <a:srgbClr val="025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6" y="237489"/>
            <a:ext cx="1775481" cy="3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65853" y="5524301"/>
            <a:ext cx="2609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3444" y="9583487"/>
            <a:ext cx="2697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何でもお気軽にご相談ください！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pic>
        <p:nvPicPr>
          <p:cNvPr id="1026" name="Picture 2" descr="http://qr.quel.jp/tmp/ab1be084e4a50a50746ef2fefd6522dc.png?v=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97" y="9257996"/>
            <a:ext cx="583208" cy="58320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082540" y="512496"/>
            <a:ext cx="1573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rgbClr val="02579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rgbClr val="02579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3351" y="9696462"/>
            <a:ext cx="1886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http://www.chukyo-juki.co.jp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1635" y="9542723"/>
            <a:ext cx="2707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中京重機株式会社　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TEL:0120-083-667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528CAADB-22BA-4E50-8A44-0E23D2A6F633}"/>
              </a:ext>
            </a:extLst>
          </p:cNvPr>
          <p:cNvSpPr txBox="1"/>
          <p:nvPr/>
        </p:nvSpPr>
        <p:spPr>
          <a:xfrm>
            <a:off x="507844" y="2601118"/>
            <a:ext cx="567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F3ECF43F-B739-4B65-9679-BDAFD644AB71}"/>
              </a:ext>
            </a:extLst>
          </p:cNvPr>
          <p:cNvSpPr txBox="1"/>
          <p:nvPr/>
        </p:nvSpPr>
        <p:spPr>
          <a:xfrm>
            <a:off x="2500247" y="6437104"/>
            <a:ext cx="5986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9CA7F0C9-B2F1-4599-8D84-1FF5E326C1AC}"/>
              </a:ext>
            </a:extLst>
          </p:cNvPr>
          <p:cNvSpPr txBox="1"/>
          <p:nvPr/>
        </p:nvSpPr>
        <p:spPr>
          <a:xfrm>
            <a:off x="676842" y="3870288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冷却水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5BB3C795-5B9A-4738-AC67-0E47552BF0FB}"/>
              </a:ext>
            </a:extLst>
          </p:cNvPr>
          <p:cNvSpPr txBox="1"/>
          <p:nvPr/>
        </p:nvSpPr>
        <p:spPr>
          <a:xfrm>
            <a:off x="3944967" y="3768607"/>
            <a:ext cx="260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C784E2D-E6EC-436C-BB0F-6E18F4A59B24}"/>
              </a:ext>
            </a:extLst>
          </p:cNvPr>
          <p:cNvSpPr txBox="1"/>
          <p:nvPr/>
        </p:nvSpPr>
        <p:spPr>
          <a:xfrm>
            <a:off x="2500247" y="6980922"/>
            <a:ext cx="497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E/G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オイル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93FF65D3-D89D-4168-A357-8772E86E73EF}"/>
              </a:ext>
            </a:extLst>
          </p:cNvPr>
          <p:cNvSpPr txBox="1"/>
          <p:nvPr/>
        </p:nvSpPr>
        <p:spPr>
          <a:xfrm>
            <a:off x="3944967" y="3846905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LLC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濃度（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-40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℃）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24E5C4E8-6367-441B-BFC1-6BF6A37C0F14}"/>
              </a:ext>
            </a:extLst>
          </p:cNvPr>
          <p:cNvSpPr txBox="1"/>
          <p:nvPr/>
        </p:nvSpPr>
        <p:spPr>
          <a:xfrm>
            <a:off x="549073" y="8902448"/>
            <a:ext cx="2656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FB431EBC-8266-4046-A6DB-A3C85C292A7C}"/>
              </a:ext>
            </a:extLst>
          </p:cNvPr>
          <p:cNvSpPr txBox="1"/>
          <p:nvPr/>
        </p:nvSpPr>
        <p:spPr>
          <a:xfrm>
            <a:off x="3921834" y="8911487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B8F72200-B218-42F9-8F01-A4657102A696}"/>
              </a:ext>
            </a:extLst>
          </p:cNvPr>
          <p:cNvSpPr txBox="1"/>
          <p:nvPr/>
        </p:nvSpPr>
        <p:spPr>
          <a:xfrm>
            <a:off x="82893" y="525365"/>
            <a:ext cx="428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機械状態のご説明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6DC5C482-5B0E-4E13-8BE2-5EE33DE132BF}"/>
              </a:ext>
            </a:extLst>
          </p:cNvPr>
          <p:cNvSpPr txBox="1"/>
          <p:nvPr/>
        </p:nvSpPr>
        <p:spPr>
          <a:xfrm>
            <a:off x="82893" y="186886"/>
            <a:ext cx="473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MC6000:S/N:6121</a:t>
            </a:r>
          </a:p>
          <a:p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78701803-A9A6-4AB9-BE8E-717A0C871CF6}"/>
              </a:ext>
            </a:extLst>
          </p:cNvPr>
          <p:cNvSpPr txBox="1"/>
          <p:nvPr/>
        </p:nvSpPr>
        <p:spPr>
          <a:xfrm>
            <a:off x="3757304" y="6466495"/>
            <a:ext cx="2609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364A1D2B-68D9-420B-BF37-AEB59EF7C875}"/>
              </a:ext>
            </a:extLst>
          </p:cNvPr>
          <p:cNvSpPr txBox="1"/>
          <p:nvPr/>
        </p:nvSpPr>
        <p:spPr>
          <a:xfrm>
            <a:off x="-1220687" y="6954688"/>
            <a:ext cx="4977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バッテリー比重（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1.26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D77BF276-BF0C-48C3-8F46-383077484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" y="1031670"/>
            <a:ext cx="3017532" cy="27369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E9568DD4-4FCB-41EF-9CF8-17F040184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89" y="1033723"/>
            <a:ext cx="3450264" cy="2728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0C19EE3-B8DA-42E4-B20C-3BDDFE1745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" y="4538035"/>
            <a:ext cx="3017532" cy="22369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04952346-1938-46EA-A2CA-39A8CA93CB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89" y="4528969"/>
            <a:ext cx="3450264" cy="22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9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3587</TotalTime>
  <Words>75</Words>
  <Application>Microsoft Office PowerPoint</Application>
  <PresentationFormat>A4 210 x 297 mm</PresentationFormat>
  <Paragraphs>39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Turbine</dc:creator>
  <cp:lastModifiedBy>cyukyo30</cp:lastModifiedBy>
  <cp:revision>240</cp:revision>
  <dcterms:created xsi:type="dcterms:W3CDTF">2017-04-18T08:14:15Z</dcterms:created>
  <dcterms:modified xsi:type="dcterms:W3CDTF">2018-11-29T04:03:11Z</dcterms:modified>
</cp:coreProperties>
</file>