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770"/>
    <a:srgbClr val="02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84" autoAdjust="0"/>
    <p:restoredTop sz="94280" autoAdjust="0"/>
  </p:normalViewPr>
  <p:slideViewPr>
    <p:cSldViewPr snapToGrid="0">
      <p:cViewPr>
        <p:scale>
          <a:sx n="66" d="100"/>
          <a:sy n="66" d="100"/>
        </p:scale>
        <p:origin x="-1974" y="3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4F74-3D52-4AD9-B96B-453C1AB77475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27F4-32CC-47F8-917E-20100CE37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5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9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9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4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067-56DC-4936-A367-BF8587C7D22F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2739" y="131450"/>
            <a:ext cx="473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HB390-2:S/N:386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39" y="457423"/>
            <a:ext cx="42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53" y="5617606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3314" y="3398572"/>
            <a:ext cx="2482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本体写真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101549"/>
            <a:ext cx="6857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バッテリー写真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24V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115G51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48558" y="8810915"/>
            <a:ext cx="26090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5636" y="3401646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本体形式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39" y="8850225"/>
            <a:ext cx="269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B909FB9B-0A32-4DA6-8A5C-2BB36ED95A96}"/>
              </a:ext>
            </a:extLst>
          </p:cNvPr>
          <p:cNvSpPr txBox="1"/>
          <p:nvPr/>
        </p:nvSpPr>
        <p:spPr>
          <a:xfrm>
            <a:off x="3669697" y="889972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始動後）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D6556F23-CEEC-4CBD-A3A9-CAF025D600E2}"/>
              </a:ext>
            </a:extLst>
          </p:cNvPr>
          <p:cNvSpPr txBox="1"/>
          <p:nvPr/>
        </p:nvSpPr>
        <p:spPr>
          <a:xfrm>
            <a:off x="482776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4B48E0F1-0515-4347-98EA-7AE785764F5C}"/>
              </a:ext>
            </a:extLst>
          </p:cNvPr>
          <p:cNvSpPr txBox="1"/>
          <p:nvPr/>
        </p:nvSpPr>
        <p:spPr>
          <a:xfrm>
            <a:off x="572050" y="890067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始動前）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5FEEEE02-3DE0-406C-9712-9E3431BD4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1" y="982837"/>
            <a:ext cx="3104306" cy="23269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D497AD20-B5DD-47BE-9892-B709E7BD97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4" y="985454"/>
            <a:ext cx="3095620" cy="23217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0CD2020C-9EEF-47AC-8A7E-5B290468B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3" y="6524866"/>
            <a:ext cx="3038961" cy="227900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05493C48-4564-4687-BE04-4F1A0957B9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0152" y="6525092"/>
            <a:ext cx="3038074" cy="227855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9368880E-B6EC-4F42-BEC2-7386D2323D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76715"/>
            <a:ext cx="3114354" cy="22528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9368880E-B6EC-4F42-BEC2-7386D2323D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1" y="3776715"/>
            <a:ext cx="3105013" cy="22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9CA7F0C9-B2F1-4599-8D84-1FF5E326C1AC}"/>
              </a:ext>
            </a:extLst>
          </p:cNvPr>
          <p:cNvSpPr txBox="1"/>
          <p:nvPr/>
        </p:nvSpPr>
        <p:spPr>
          <a:xfrm>
            <a:off x="533967" y="365020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冷却水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BB3C795-5B9A-4738-AC67-0E47552BF0FB}"/>
              </a:ext>
            </a:extLst>
          </p:cNvPr>
          <p:cNvSpPr txBox="1"/>
          <p:nvPr/>
        </p:nvSpPr>
        <p:spPr>
          <a:xfrm>
            <a:off x="3944967" y="3768607"/>
            <a:ext cx="26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8C784E2D-E6EC-436C-BB0F-6E18F4A59B24}"/>
              </a:ext>
            </a:extLst>
          </p:cNvPr>
          <p:cNvSpPr txBox="1"/>
          <p:nvPr/>
        </p:nvSpPr>
        <p:spPr>
          <a:xfrm>
            <a:off x="3429986" y="6927448"/>
            <a:ext cx="3103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オイル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93FF65D3-D89D-4168-A357-8772E86E73EF}"/>
              </a:ext>
            </a:extLst>
          </p:cNvPr>
          <p:cNvSpPr txBox="1"/>
          <p:nvPr/>
        </p:nvSpPr>
        <p:spPr>
          <a:xfrm>
            <a:off x="3697317" y="3638010"/>
            <a:ext cx="2656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LLC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-15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℃）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24E5C4E8-6367-441B-BFC1-6BF6A37C0F14}"/>
              </a:ext>
            </a:extLst>
          </p:cNvPr>
          <p:cNvSpPr txBox="1"/>
          <p:nvPr/>
        </p:nvSpPr>
        <p:spPr>
          <a:xfrm>
            <a:off x="549073" y="8902448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FB431EBC-8266-4046-A6DB-A3C85C292A7C}"/>
              </a:ext>
            </a:extLst>
          </p:cNvPr>
          <p:cNvSpPr txBox="1"/>
          <p:nvPr/>
        </p:nvSpPr>
        <p:spPr>
          <a:xfrm>
            <a:off x="3921834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78701803-A9A6-4AB9-BE8E-717A0C871CF6}"/>
              </a:ext>
            </a:extLst>
          </p:cNvPr>
          <p:cNvSpPr txBox="1"/>
          <p:nvPr/>
        </p:nvSpPr>
        <p:spPr>
          <a:xfrm>
            <a:off x="3757304" y="6466495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9C18F5B2-F52B-454B-AA15-9DBBFB566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2" y="1178926"/>
            <a:ext cx="3120645" cy="23404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6F2398AF-1C50-4B4F-8594-7A41BF7F3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2" y="4476922"/>
            <a:ext cx="3113305" cy="23354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8C2AF32E-59B3-415D-A53A-5DE4DD5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9" y="1179120"/>
            <a:ext cx="3120660" cy="23398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39B23BB1-CFDF-40BE-82BB-D101306650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2" y="4476913"/>
            <a:ext cx="3113933" cy="233545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364A1D2B-68D9-420B-BF37-AEB59EF7C875}"/>
              </a:ext>
            </a:extLst>
          </p:cNvPr>
          <p:cNvSpPr txBox="1"/>
          <p:nvPr/>
        </p:nvSpPr>
        <p:spPr>
          <a:xfrm>
            <a:off x="303928" y="6919238"/>
            <a:ext cx="3113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比重（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1.24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2739" y="131450"/>
            <a:ext cx="473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HB390-2:S/N:386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2739" y="457423"/>
            <a:ext cx="42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</p:spTree>
    <p:extLst>
      <p:ext uri="{BB962C8B-B14F-4D97-AF65-F5344CB8AC3E}">
        <p14:creationId xmlns:p14="http://schemas.microsoft.com/office/powerpoint/2010/main" val="326109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3595</TotalTime>
  <Words>82</Words>
  <Application>Microsoft Office PowerPoint</Application>
  <PresentationFormat>A4 210 x 297 mm</PresentationFormat>
  <Paragraphs>29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Turbine</dc:creator>
  <cp:lastModifiedBy>cyukyo30</cp:lastModifiedBy>
  <cp:revision>252</cp:revision>
  <cp:lastPrinted>2018-11-06T00:28:36Z</cp:lastPrinted>
  <dcterms:created xsi:type="dcterms:W3CDTF">2017-04-18T08:14:15Z</dcterms:created>
  <dcterms:modified xsi:type="dcterms:W3CDTF">2018-11-16T07:50:30Z</dcterms:modified>
</cp:coreProperties>
</file>