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56" r:id="rId2"/>
    <p:sldId id="257" r:id="rId3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6770"/>
    <a:srgbClr val="0257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784" autoAdjust="0"/>
    <p:restoredTop sz="94280" autoAdjust="0"/>
  </p:normalViewPr>
  <p:slideViewPr>
    <p:cSldViewPr snapToGrid="0">
      <p:cViewPr>
        <p:scale>
          <a:sx n="100" d="100"/>
          <a:sy n="100" d="100"/>
        </p:scale>
        <p:origin x="-1230" y="360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84F74-3D52-4AD9-B96B-453C1AB77475}" type="datetimeFigureOut">
              <a:rPr kumimoji="1" lang="ja-JP" altLang="en-US" smtClean="0"/>
              <a:t>2018/11/29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33488"/>
            <a:ext cx="23034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827F4-32CC-47F8-917E-20100CE375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3994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827F4-32CC-47F8-917E-20100CE3752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259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827F4-32CC-47F8-917E-20100CE3752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5957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D067-56DC-4936-A367-BF8587C7D22F}" type="datetimeFigureOut">
              <a:rPr kumimoji="1" lang="ja-JP" altLang="en-US" smtClean="0"/>
              <a:t>2018/11/29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22FF-D059-4729-8927-5CE311771B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4574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D067-56DC-4936-A367-BF8587C7D22F}" type="datetimeFigureOut">
              <a:rPr kumimoji="1" lang="ja-JP" altLang="en-US" smtClean="0"/>
              <a:t>2018/11/29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22FF-D059-4729-8927-5CE311771B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6878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D067-56DC-4936-A367-BF8587C7D22F}" type="datetimeFigureOut">
              <a:rPr kumimoji="1" lang="ja-JP" altLang="en-US" smtClean="0"/>
              <a:t>2018/11/29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22FF-D059-4729-8927-5CE311771B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2304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D067-56DC-4936-A367-BF8587C7D22F}" type="datetimeFigureOut">
              <a:rPr kumimoji="1" lang="ja-JP" altLang="en-US" smtClean="0"/>
              <a:t>2018/11/29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22FF-D059-4729-8927-5CE311771B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0871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D067-56DC-4936-A367-BF8587C7D22F}" type="datetimeFigureOut">
              <a:rPr kumimoji="1" lang="ja-JP" altLang="en-US" smtClean="0"/>
              <a:t>2018/11/29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22FF-D059-4729-8927-5CE311771B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8007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D067-56DC-4936-A367-BF8587C7D22F}" type="datetimeFigureOut">
              <a:rPr kumimoji="1" lang="ja-JP" altLang="en-US" smtClean="0"/>
              <a:t>2018/11/29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22FF-D059-4729-8927-5CE311771B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7962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D067-56DC-4936-A367-BF8587C7D22F}" type="datetimeFigureOut">
              <a:rPr kumimoji="1" lang="ja-JP" altLang="en-US" smtClean="0"/>
              <a:t>2018/11/29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22FF-D059-4729-8927-5CE311771B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8795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D067-56DC-4936-A367-BF8587C7D22F}" type="datetimeFigureOut">
              <a:rPr kumimoji="1" lang="ja-JP" altLang="en-US" smtClean="0"/>
              <a:t>2018/11/29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22FF-D059-4729-8927-5CE311771B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0999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D067-56DC-4936-A367-BF8587C7D22F}" type="datetimeFigureOut">
              <a:rPr kumimoji="1" lang="ja-JP" altLang="en-US" smtClean="0"/>
              <a:t>2018/11/29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22FF-D059-4729-8927-5CE311771B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6140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D067-56DC-4936-A367-BF8587C7D22F}" type="datetimeFigureOut">
              <a:rPr kumimoji="1" lang="ja-JP" altLang="en-US" smtClean="0"/>
              <a:t>2018/11/29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22FF-D059-4729-8927-5CE311771B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252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D067-56DC-4936-A367-BF8587C7D22F}" type="datetimeFigureOut">
              <a:rPr kumimoji="1" lang="ja-JP" altLang="en-US" smtClean="0"/>
              <a:t>2018/11/29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22FF-D059-4729-8927-5CE311771B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74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9D067-56DC-4936-A367-BF8587C7D22F}" type="datetimeFigureOut">
              <a:rPr kumimoji="1" lang="ja-JP" altLang="en-US" smtClean="0"/>
              <a:t>2018/11/29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522FF-D059-4729-8927-5CE311771B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2421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/>
          <p:cNvSpPr/>
          <p:nvPr/>
        </p:nvSpPr>
        <p:spPr>
          <a:xfrm>
            <a:off x="0" y="9505596"/>
            <a:ext cx="6858000" cy="400403"/>
          </a:xfrm>
          <a:prstGeom prst="rect">
            <a:avLst/>
          </a:prstGeom>
          <a:solidFill>
            <a:srgbClr val="025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456" y="237489"/>
            <a:ext cx="1775481" cy="337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12739" y="131450"/>
            <a:ext cx="4733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MST-800VDL:S/N:4170</a:t>
            </a:r>
            <a:endParaRPr kumimoji="1" lang="ja-JP" altLang="en-US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2739" y="457423"/>
            <a:ext cx="4247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spc="3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機械状態のご説明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5853" y="5617606"/>
            <a:ext cx="26090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843314" y="3398572"/>
            <a:ext cx="24821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本体写真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0" y="6101549"/>
            <a:ext cx="6857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バッテリー写真</a:t>
            </a:r>
            <a:r>
              <a:rPr kumimoji="1"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kumimoji="1" lang="en-US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24V</a:t>
            </a:r>
            <a:r>
              <a:rPr kumimoji="1"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115D31R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748558" y="8810915"/>
            <a:ext cx="2609088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83444" y="9583487"/>
            <a:ext cx="26978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何でもお気軽にご相談ください！</a:t>
            </a:r>
            <a:r>
              <a:rPr kumimoji="1" lang="en-US" altLang="ja-JP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</a:p>
        </p:txBody>
      </p:sp>
      <p:pic>
        <p:nvPicPr>
          <p:cNvPr id="1026" name="Picture 2" descr="http://qr.quel.jp/tmp/ab1be084e4a50a50746ef2fefd6522dc.png?v=16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297" y="9257996"/>
            <a:ext cx="583208" cy="583208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テキスト ボックス 21"/>
          <p:cNvSpPr txBox="1"/>
          <p:nvPr/>
        </p:nvSpPr>
        <p:spPr>
          <a:xfrm>
            <a:off x="5082540" y="512496"/>
            <a:ext cx="1573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b="1" dirty="0">
                <a:solidFill>
                  <a:srgbClr val="02579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TEL:0120-083-667</a:t>
            </a:r>
            <a:endParaRPr kumimoji="1" lang="ja-JP" altLang="en-US" sz="1000" b="1" dirty="0">
              <a:solidFill>
                <a:srgbClr val="02579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903351" y="9696462"/>
            <a:ext cx="18862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http://www.chukyo-juki.co.jp</a:t>
            </a:r>
            <a:endParaRPr kumimoji="1" lang="ja-JP" altLang="en-US" sz="8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081635" y="9542723"/>
            <a:ext cx="2707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中京重機株式会社　</a:t>
            </a:r>
            <a:r>
              <a:rPr kumimoji="1" lang="en-US" altLang="ja-JP" sz="1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TEL:0120-083-667</a:t>
            </a:r>
            <a:endParaRPr kumimoji="1" lang="ja-JP" altLang="en-US" sz="1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05636" y="3401646"/>
            <a:ext cx="26090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本体形式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87239" y="8850225"/>
            <a:ext cx="26978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="" xmlns:a16="http://schemas.microsoft.com/office/drawing/2014/main" id="{B909FB9B-0A32-4DA6-8A5C-2BB36ED95A96}"/>
              </a:ext>
            </a:extLst>
          </p:cNvPr>
          <p:cNvSpPr txBox="1"/>
          <p:nvPr/>
        </p:nvSpPr>
        <p:spPr>
          <a:xfrm>
            <a:off x="3669697" y="8899729"/>
            <a:ext cx="26090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バッテリー電圧（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E/G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始動後）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="" xmlns:a16="http://schemas.microsoft.com/office/drawing/2014/main" id="{D6556F23-CEEC-4CBD-A3A9-CAF025D600E2}"/>
              </a:ext>
            </a:extLst>
          </p:cNvPr>
          <p:cNvSpPr txBox="1"/>
          <p:nvPr/>
        </p:nvSpPr>
        <p:spPr>
          <a:xfrm>
            <a:off x="482776" y="8911487"/>
            <a:ext cx="26090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="" xmlns:a16="http://schemas.microsoft.com/office/drawing/2014/main" id="{4B48E0F1-0515-4347-98EA-7AE785764F5C}"/>
              </a:ext>
            </a:extLst>
          </p:cNvPr>
          <p:cNvSpPr txBox="1"/>
          <p:nvPr/>
        </p:nvSpPr>
        <p:spPr>
          <a:xfrm>
            <a:off x="572050" y="8900679"/>
            <a:ext cx="26090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バッテリー電圧（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E/G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始動前）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="" xmlns:a16="http://schemas.microsoft.com/office/drawing/2014/main" id="{5FEEEE02-3DE0-406C-9712-9E3431BD4E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41" y="982305"/>
            <a:ext cx="3112067" cy="232801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="" xmlns:a16="http://schemas.microsoft.com/office/drawing/2014/main" id="{D497AD20-B5DD-47BE-9892-B709E7BD97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909" y="985454"/>
            <a:ext cx="3095620" cy="2321715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="" xmlns:a16="http://schemas.microsoft.com/office/drawing/2014/main" id="{9368880E-B6EC-4F42-BEC2-7386D2323D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115" y="3775075"/>
            <a:ext cx="3003806" cy="2256134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="" xmlns:a16="http://schemas.microsoft.com/office/drawing/2014/main" id="{0CD2020C-9EEF-47AC-8A7E-5B290468B1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13" y="6524760"/>
            <a:ext cx="3038961" cy="2279221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="" xmlns:a16="http://schemas.microsoft.com/office/drawing/2014/main" id="{05493C48-4564-4687-BE04-4F1A0957B9A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708" y="6525092"/>
            <a:ext cx="3038962" cy="227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712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/>
          <p:cNvSpPr/>
          <p:nvPr/>
        </p:nvSpPr>
        <p:spPr>
          <a:xfrm>
            <a:off x="0" y="9505596"/>
            <a:ext cx="6858000" cy="400403"/>
          </a:xfrm>
          <a:prstGeom prst="rect">
            <a:avLst/>
          </a:prstGeom>
          <a:solidFill>
            <a:srgbClr val="025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456" y="237489"/>
            <a:ext cx="1775481" cy="337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465853" y="5524301"/>
            <a:ext cx="26090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83444" y="9583487"/>
            <a:ext cx="26978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何でもお気軽にご相談ください！</a:t>
            </a:r>
            <a:r>
              <a:rPr kumimoji="1" lang="en-US" altLang="ja-JP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</a:p>
        </p:txBody>
      </p:sp>
      <p:pic>
        <p:nvPicPr>
          <p:cNvPr id="1026" name="Picture 2" descr="http://qr.quel.jp/tmp/ab1be084e4a50a50746ef2fefd6522dc.png?v=16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297" y="9257996"/>
            <a:ext cx="583208" cy="583208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テキスト ボックス 21"/>
          <p:cNvSpPr txBox="1"/>
          <p:nvPr/>
        </p:nvSpPr>
        <p:spPr>
          <a:xfrm>
            <a:off x="5082540" y="512496"/>
            <a:ext cx="1573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b="1" dirty="0">
                <a:solidFill>
                  <a:srgbClr val="02579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TEL:0120-083-667</a:t>
            </a:r>
            <a:endParaRPr kumimoji="1" lang="ja-JP" altLang="en-US" sz="1000" b="1" dirty="0">
              <a:solidFill>
                <a:srgbClr val="02579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903351" y="9696462"/>
            <a:ext cx="18862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http://www.chukyo-juki.co.jp</a:t>
            </a:r>
            <a:endParaRPr kumimoji="1" lang="ja-JP" altLang="en-US" sz="8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081635" y="9542723"/>
            <a:ext cx="2707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中京重機株式会社　</a:t>
            </a:r>
            <a:r>
              <a:rPr kumimoji="1" lang="en-US" altLang="ja-JP" sz="1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TEL:0120-083-667</a:t>
            </a:r>
            <a:endParaRPr kumimoji="1" lang="ja-JP" altLang="en-US" sz="1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="" xmlns:a16="http://schemas.microsoft.com/office/drawing/2014/main" id="{9CA7F0C9-B2F1-4599-8D84-1FF5E326C1AC}"/>
              </a:ext>
            </a:extLst>
          </p:cNvPr>
          <p:cNvSpPr txBox="1"/>
          <p:nvPr/>
        </p:nvSpPr>
        <p:spPr>
          <a:xfrm>
            <a:off x="533967" y="3650209"/>
            <a:ext cx="26090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冷却水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="" xmlns:a16="http://schemas.microsoft.com/office/drawing/2014/main" id="{5BB3C795-5B9A-4738-AC67-0E47552BF0FB}"/>
              </a:ext>
            </a:extLst>
          </p:cNvPr>
          <p:cNvSpPr txBox="1"/>
          <p:nvPr/>
        </p:nvSpPr>
        <p:spPr>
          <a:xfrm>
            <a:off x="3944967" y="3768607"/>
            <a:ext cx="2609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="" xmlns:a16="http://schemas.microsoft.com/office/drawing/2014/main" id="{8C784E2D-E6EC-436C-BB0F-6E18F4A59B24}"/>
              </a:ext>
            </a:extLst>
          </p:cNvPr>
          <p:cNvSpPr txBox="1"/>
          <p:nvPr/>
        </p:nvSpPr>
        <p:spPr>
          <a:xfrm>
            <a:off x="3429986" y="6927448"/>
            <a:ext cx="31034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E/G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オイル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="" xmlns:a16="http://schemas.microsoft.com/office/drawing/2014/main" id="{93FF65D3-D89D-4168-A357-8772E86E73EF}"/>
              </a:ext>
            </a:extLst>
          </p:cNvPr>
          <p:cNvSpPr txBox="1"/>
          <p:nvPr/>
        </p:nvSpPr>
        <p:spPr>
          <a:xfrm>
            <a:off x="3697317" y="3638010"/>
            <a:ext cx="26567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LLC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濃度（</a:t>
            </a:r>
            <a:r>
              <a:rPr kumimoji="1" lang="en-US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-19</a:t>
            </a:r>
            <a:r>
              <a:rPr kumimoji="1"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℃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="" xmlns:a16="http://schemas.microsoft.com/office/drawing/2014/main" id="{24E5C4E8-6367-441B-BFC1-6BF6A37C0F14}"/>
              </a:ext>
            </a:extLst>
          </p:cNvPr>
          <p:cNvSpPr txBox="1"/>
          <p:nvPr/>
        </p:nvSpPr>
        <p:spPr>
          <a:xfrm>
            <a:off x="549073" y="8902448"/>
            <a:ext cx="26567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="" xmlns:a16="http://schemas.microsoft.com/office/drawing/2014/main" id="{FB431EBC-8266-4046-A6DB-A3C85C292A7C}"/>
              </a:ext>
            </a:extLst>
          </p:cNvPr>
          <p:cNvSpPr txBox="1"/>
          <p:nvPr/>
        </p:nvSpPr>
        <p:spPr>
          <a:xfrm>
            <a:off x="3921834" y="8911487"/>
            <a:ext cx="26090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="" xmlns:a16="http://schemas.microsoft.com/office/drawing/2014/main" id="{B8F72200-B218-42F9-8F01-A4657102A696}"/>
              </a:ext>
            </a:extLst>
          </p:cNvPr>
          <p:cNvSpPr txBox="1"/>
          <p:nvPr/>
        </p:nvSpPr>
        <p:spPr>
          <a:xfrm>
            <a:off x="82893" y="525365"/>
            <a:ext cx="4289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spc="3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機械状態のご説明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="" xmlns:a16="http://schemas.microsoft.com/office/drawing/2014/main" id="{78701803-A9A6-4AB9-BE8E-717A0C871CF6}"/>
              </a:ext>
            </a:extLst>
          </p:cNvPr>
          <p:cNvSpPr txBox="1"/>
          <p:nvPr/>
        </p:nvSpPr>
        <p:spPr>
          <a:xfrm>
            <a:off x="3757304" y="6466495"/>
            <a:ext cx="26090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="" xmlns:a16="http://schemas.microsoft.com/office/drawing/2014/main" id="{9C18F5B2-F52B-454B-AA15-9DBBFB5669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28" y="1178926"/>
            <a:ext cx="3121294" cy="234048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="" xmlns:a16="http://schemas.microsoft.com/office/drawing/2014/main" id="{6F2398AF-1C50-4B4F-8594-7A41BF7F36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42" y="4476913"/>
            <a:ext cx="3113305" cy="233545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="" xmlns:a16="http://schemas.microsoft.com/office/drawing/2014/main" id="{8C2AF32E-59B3-415D-A53A-5DE4DD567E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869" y="1178683"/>
            <a:ext cx="3120660" cy="2340727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="" xmlns:a16="http://schemas.microsoft.com/office/drawing/2014/main" id="{39B23BB1-CFDF-40BE-82BB-D101306650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474" y="4476913"/>
            <a:ext cx="3113934" cy="2335450"/>
          </a:xfrm>
          <a:prstGeom prst="rect">
            <a:avLst/>
          </a:prstGeom>
        </p:spPr>
      </p:pic>
      <p:sp>
        <p:nvSpPr>
          <p:cNvPr id="35" name="テキスト ボックス 34">
            <a:extLst>
              <a:ext uri="{FF2B5EF4-FFF2-40B4-BE49-F238E27FC236}">
                <a16:creationId xmlns="" xmlns:a16="http://schemas.microsoft.com/office/drawing/2014/main" id="{364A1D2B-68D9-420B-BF37-AEB59EF7C875}"/>
              </a:ext>
            </a:extLst>
          </p:cNvPr>
          <p:cNvSpPr txBox="1"/>
          <p:nvPr/>
        </p:nvSpPr>
        <p:spPr>
          <a:xfrm>
            <a:off x="303928" y="6919238"/>
            <a:ext cx="31139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バッテリー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比重（</a:t>
            </a:r>
            <a:r>
              <a:rPr kumimoji="1" lang="en-US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1.25</a:t>
            </a:r>
            <a:r>
              <a:rPr kumimoji="1"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12739" y="131450"/>
            <a:ext cx="4733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MST-800VDL:S/N:4170</a:t>
            </a:r>
            <a:endParaRPr kumimoji="1" lang="ja-JP" altLang="en-US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1095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3585</TotalTime>
  <Words>82</Words>
  <Application>Microsoft Office PowerPoint</Application>
  <PresentationFormat>A4 210 x 297 mm</PresentationFormat>
  <Paragraphs>29</Paragraphs>
  <Slides>2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Turbine</dc:creator>
  <cp:lastModifiedBy>cyukyo30</cp:lastModifiedBy>
  <cp:revision>246</cp:revision>
  <cp:lastPrinted>2018-11-06T00:28:36Z</cp:lastPrinted>
  <dcterms:created xsi:type="dcterms:W3CDTF">2017-04-18T08:14:15Z</dcterms:created>
  <dcterms:modified xsi:type="dcterms:W3CDTF">2018-11-29T04:03:23Z</dcterms:modified>
</cp:coreProperties>
</file>