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770"/>
    <a:srgbClr val="02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84" autoAdjust="0"/>
    <p:restoredTop sz="94280" autoAdjust="0"/>
  </p:normalViewPr>
  <p:slideViewPr>
    <p:cSldViewPr snapToGrid="0">
      <p:cViewPr>
        <p:scale>
          <a:sx n="57" d="100"/>
          <a:sy n="57" d="100"/>
        </p:scale>
        <p:origin x="-2154" y="-1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4F74-3D52-4AD9-B96B-453C1AB77475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27F4-32CC-47F8-917E-20100CE37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5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9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9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4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2739" y="131450"/>
            <a:ext cx="47337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HC2410:S/N:5059</a:t>
            </a: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39" y="457423"/>
            <a:ext cx="42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49994" y="3305267"/>
            <a:ext cx="2482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本体写真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01538" y="5942619"/>
            <a:ext cx="4377658" cy="70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バッテリー写真（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24V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170F51</a:t>
            </a: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48558" y="8810915"/>
            <a:ext cx="26090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2776" y="3308341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本体形式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39" y="8850225"/>
            <a:ext cx="269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B909FB9B-0A32-4DA6-8A5C-2BB36ED95A96}"/>
              </a:ext>
            </a:extLst>
          </p:cNvPr>
          <p:cNvSpPr txBox="1"/>
          <p:nvPr/>
        </p:nvSpPr>
        <p:spPr>
          <a:xfrm>
            <a:off x="3945922" y="891877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始動後）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D6556F23-CEEC-4CBD-A3A9-CAF025D600E2}"/>
              </a:ext>
            </a:extLst>
          </p:cNvPr>
          <p:cNvSpPr txBox="1"/>
          <p:nvPr/>
        </p:nvSpPr>
        <p:spPr>
          <a:xfrm>
            <a:off x="482776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4B48E0F1-0515-4347-98EA-7AE785764F5C}"/>
              </a:ext>
            </a:extLst>
          </p:cNvPr>
          <p:cNvSpPr txBox="1"/>
          <p:nvPr/>
        </p:nvSpPr>
        <p:spPr>
          <a:xfrm>
            <a:off x="733975" y="891972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始動前）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A41B2E57-6A60-45FA-8F23-D69B76861E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/>
          <a:stretch/>
        </p:blipFill>
        <p:spPr>
          <a:xfrm>
            <a:off x="3384376" y="6306610"/>
            <a:ext cx="3195368" cy="24550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931A3219-CFC4-4318-89F5-A2A0798855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07" y="889000"/>
            <a:ext cx="3453771" cy="23430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59678EA4-782B-495F-8EF4-D44FDFDC85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895482"/>
            <a:ext cx="3073646" cy="23430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70AEABA2-215C-4984-88AB-E5799DBECC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10" y="3801700"/>
            <a:ext cx="4040559" cy="203115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3B03BE91-7AC1-40B8-AE9C-0B056DC1A5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0" y="6311283"/>
            <a:ext cx="3073646" cy="24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528CAADB-22BA-4E50-8A44-0E23D2A6F633}"/>
              </a:ext>
            </a:extLst>
          </p:cNvPr>
          <p:cNvSpPr txBox="1"/>
          <p:nvPr/>
        </p:nvSpPr>
        <p:spPr>
          <a:xfrm>
            <a:off x="507844" y="2601118"/>
            <a:ext cx="5673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F3ECF43F-B739-4B65-9679-BDAFD644AB71}"/>
              </a:ext>
            </a:extLst>
          </p:cNvPr>
          <p:cNvSpPr txBox="1"/>
          <p:nvPr/>
        </p:nvSpPr>
        <p:spPr>
          <a:xfrm>
            <a:off x="2500247" y="6437104"/>
            <a:ext cx="5986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9CA7F0C9-B2F1-4599-8D84-1FF5E326C1AC}"/>
              </a:ext>
            </a:extLst>
          </p:cNvPr>
          <p:cNvSpPr txBox="1"/>
          <p:nvPr/>
        </p:nvSpPr>
        <p:spPr>
          <a:xfrm>
            <a:off x="676842" y="3774034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冷却水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5BB3C795-5B9A-4738-AC67-0E47552BF0FB}"/>
              </a:ext>
            </a:extLst>
          </p:cNvPr>
          <p:cNvSpPr txBox="1"/>
          <p:nvPr/>
        </p:nvSpPr>
        <p:spPr>
          <a:xfrm>
            <a:off x="3944967" y="3768607"/>
            <a:ext cx="26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8C784E2D-E6EC-436C-BB0F-6E18F4A59B24}"/>
              </a:ext>
            </a:extLst>
          </p:cNvPr>
          <p:cNvSpPr txBox="1"/>
          <p:nvPr/>
        </p:nvSpPr>
        <p:spPr>
          <a:xfrm>
            <a:off x="2898979" y="7357563"/>
            <a:ext cx="497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オイル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93FF65D3-D89D-4168-A357-8772E86E73EF}"/>
              </a:ext>
            </a:extLst>
          </p:cNvPr>
          <p:cNvSpPr txBox="1"/>
          <p:nvPr/>
        </p:nvSpPr>
        <p:spPr>
          <a:xfrm>
            <a:off x="3944967" y="3761835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LLC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-10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℃）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24E5C4E8-6367-441B-BFC1-6BF6A37C0F14}"/>
              </a:ext>
            </a:extLst>
          </p:cNvPr>
          <p:cNvSpPr txBox="1"/>
          <p:nvPr/>
        </p:nvSpPr>
        <p:spPr>
          <a:xfrm>
            <a:off x="549073" y="8902448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FB431EBC-8266-4046-A6DB-A3C85C292A7C}"/>
              </a:ext>
            </a:extLst>
          </p:cNvPr>
          <p:cNvSpPr txBox="1"/>
          <p:nvPr/>
        </p:nvSpPr>
        <p:spPr>
          <a:xfrm>
            <a:off x="3921834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B8F72200-B218-42F9-8F01-A4657102A696}"/>
              </a:ext>
            </a:extLst>
          </p:cNvPr>
          <p:cNvSpPr txBox="1"/>
          <p:nvPr/>
        </p:nvSpPr>
        <p:spPr>
          <a:xfrm>
            <a:off x="82893" y="525365"/>
            <a:ext cx="428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6DC5C482-5B0E-4E13-8BE2-5EE33DE132BF}"/>
              </a:ext>
            </a:extLst>
          </p:cNvPr>
          <p:cNvSpPr txBox="1"/>
          <p:nvPr/>
        </p:nvSpPr>
        <p:spPr>
          <a:xfrm>
            <a:off x="82893" y="186886"/>
            <a:ext cx="473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HC2410:S/N:5059</a:t>
            </a: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78701803-A9A6-4AB9-BE8E-717A0C871CF6}"/>
              </a:ext>
            </a:extLst>
          </p:cNvPr>
          <p:cNvSpPr txBox="1"/>
          <p:nvPr/>
        </p:nvSpPr>
        <p:spPr>
          <a:xfrm>
            <a:off x="3757304" y="6466495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364A1D2B-68D9-420B-BF37-AEB59EF7C875}"/>
              </a:ext>
            </a:extLst>
          </p:cNvPr>
          <p:cNvSpPr txBox="1"/>
          <p:nvPr/>
        </p:nvSpPr>
        <p:spPr>
          <a:xfrm>
            <a:off x="-777879" y="7383190"/>
            <a:ext cx="497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バッテリー比重（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1.25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92C3683B-A86C-49CF-932D-67537CA1A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6" y="975037"/>
            <a:ext cx="3423321" cy="26686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276843AA-A076-4D66-AC1E-C393385B9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87" y="975036"/>
            <a:ext cx="2936868" cy="26765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25CF508F-2DE6-412B-AD59-EE0B85FB1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7" y="4148857"/>
            <a:ext cx="3444190" cy="307757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95ACE203-C6E9-4565-8E9B-4C501705B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55" y="4148857"/>
            <a:ext cx="2932499" cy="30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3574</TotalTime>
  <Words>75</Words>
  <Application>Microsoft Office PowerPoint</Application>
  <PresentationFormat>A4 210 x 297 mm</PresentationFormat>
  <Paragraphs>39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Turbine</dc:creator>
  <cp:lastModifiedBy>cyukyo30</cp:lastModifiedBy>
  <cp:revision>237</cp:revision>
  <dcterms:created xsi:type="dcterms:W3CDTF">2017-04-18T08:14:15Z</dcterms:created>
  <dcterms:modified xsi:type="dcterms:W3CDTF">2018-11-29T08:04:09Z</dcterms:modified>
</cp:coreProperties>
</file>