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6770"/>
    <a:srgbClr val="025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280" autoAdjust="0"/>
  </p:normalViewPr>
  <p:slideViewPr>
    <p:cSldViewPr snapToGrid="0">
      <p:cViewPr>
        <p:scale>
          <a:sx n="100" d="100"/>
          <a:sy n="100" d="100"/>
        </p:scale>
        <p:origin x="1260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4F74-3D52-4AD9-B96B-453C1AB77475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27F4-32CC-47F8-917E-20100CE37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9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F4-32CC-47F8-917E-20100CE375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5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F4-32CC-47F8-917E-20100CE3752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95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827F4-32CC-47F8-917E-20100CE3752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7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5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87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0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7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00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96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9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9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4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2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D067-56DC-4936-A367-BF8587C7D22F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22FF-D059-4729-8927-5CE311771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2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.jpe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2.png"/><Relationship Id="rId9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.jpe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2.png"/><Relationship Id="rId9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9505596"/>
            <a:ext cx="6858000" cy="400403"/>
          </a:xfrm>
          <a:prstGeom prst="rect">
            <a:avLst/>
          </a:prstGeom>
          <a:solidFill>
            <a:srgbClr val="025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260" y="117056"/>
            <a:ext cx="1722677" cy="62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10512" y="170293"/>
            <a:ext cx="47337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C50R-3A:S/N:41974C</a:t>
            </a: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739" y="457423"/>
            <a:ext cx="4247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機械状態のご説明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853" y="5524301"/>
            <a:ext cx="2609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90470" y="3285754"/>
            <a:ext cx="24821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本体写真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01538" y="5942619"/>
            <a:ext cx="4377658" cy="70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バッテリー写真（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95D23R</a:t>
            </a: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43417" y="8882477"/>
            <a:ext cx="2609088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3444" y="9583487"/>
            <a:ext cx="269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何でもお気軽にご相談ください！</a:t>
            </a:r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pic>
        <p:nvPicPr>
          <p:cNvPr id="1026" name="Picture 2" descr="http://qr.quel.jp/tmp/ab1be084e4a50a50746ef2fefd6522dc.png?v=1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297" y="9257996"/>
            <a:ext cx="583208" cy="5832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5082540" y="577272"/>
            <a:ext cx="1573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02579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rgbClr val="02579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03351" y="9696462"/>
            <a:ext cx="1886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http://www.chukyo-juki.co.jp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81635" y="9542723"/>
            <a:ext cx="2707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中京重機株式会社　</a:t>
            </a:r>
            <a:r>
              <a:rPr kumimoji="1" lang="en-US" altLang="ja-JP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2776" y="3261614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本体形式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7239" y="8850225"/>
            <a:ext cx="26978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909FB9B-0A32-4DA6-8A5C-2BB36ED95A96}"/>
              </a:ext>
            </a:extLst>
          </p:cNvPr>
          <p:cNvSpPr txBox="1"/>
          <p:nvPr/>
        </p:nvSpPr>
        <p:spPr>
          <a:xfrm>
            <a:off x="4046165" y="8929129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バッテリー電圧（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E/G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始動後）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6556F23-CEEC-4CBD-A3A9-CAF025D600E2}"/>
              </a:ext>
            </a:extLst>
          </p:cNvPr>
          <p:cNvSpPr txBox="1"/>
          <p:nvPr/>
        </p:nvSpPr>
        <p:spPr>
          <a:xfrm>
            <a:off x="482776" y="8911487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B48E0F1-0515-4347-98EA-7AE785764F5C}"/>
              </a:ext>
            </a:extLst>
          </p:cNvPr>
          <p:cNvSpPr txBox="1"/>
          <p:nvPr/>
        </p:nvSpPr>
        <p:spPr>
          <a:xfrm>
            <a:off x="435825" y="8918779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バッテリー電圧（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E/G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始動前）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CF54AAC-49B1-439B-A51B-5D41FB8EAE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835" y="889020"/>
            <a:ext cx="3092185" cy="235145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E91E846-96C3-418E-A4E9-4FAA6F3F4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80" y="882255"/>
            <a:ext cx="3297387" cy="235145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B24F8D7-B701-41F9-8C14-D832E8CFD0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382" y="3532405"/>
            <a:ext cx="3737545" cy="23893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B245E25-7DD2-4C75-9955-76FEF3EBB2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5" y="6444113"/>
            <a:ext cx="3307532" cy="2224594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1B05C30-8E23-492A-A021-B18B608335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886" y="6444114"/>
            <a:ext cx="3042367" cy="222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9505596"/>
            <a:ext cx="6858000" cy="400403"/>
          </a:xfrm>
          <a:prstGeom prst="rect">
            <a:avLst/>
          </a:prstGeom>
          <a:solidFill>
            <a:srgbClr val="025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56" y="237489"/>
            <a:ext cx="1775481" cy="33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65853" y="5524301"/>
            <a:ext cx="2609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3444" y="9583487"/>
            <a:ext cx="269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何でもお気軽にご相談ください！</a:t>
            </a:r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pic>
        <p:nvPicPr>
          <p:cNvPr id="1026" name="Picture 2" descr="http://qr.quel.jp/tmp/ab1be084e4a50a50746ef2fefd6522dc.png?v=1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297" y="9257996"/>
            <a:ext cx="583208" cy="5832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5082540" y="512496"/>
            <a:ext cx="1573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02579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rgbClr val="02579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03351" y="9696462"/>
            <a:ext cx="1886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http://www.chukyo-juki.co.jp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81635" y="9542723"/>
            <a:ext cx="2707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中京重機株式会社　</a:t>
            </a:r>
            <a:r>
              <a:rPr kumimoji="1" lang="en-US" altLang="ja-JP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28CAADB-22BA-4E50-8A44-0E23D2A6F633}"/>
              </a:ext>
            </a:extLst>
          </p:cNvPr>
          <p:cNvSpPr txBox="1"/>
          <p:nvPr/>
        </p:nvSpPr>
        <p:spPr>
          <a:xfrm>
            <a:off x="-1301171" y="2211850"/>
            <a:ext cx="5673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3ECF43F-B739-4B65-9679-BDAFD644AB71}"/>
              </a:ext>
            </a:extLst>
          </p:cNvPr>
          <p:cNvSpPr txBox="1"/>
          <p:nvPr/>
        </p:nvSpPr>
        <p:spPr>
          <a:xfrm>
            <a:off x="2500247" y="6437104"/>
            <a:ext cx="5986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CA7F0C9-B2F1-4599-8D84-1FF5E326C1AC}"/>
              </a:ext>
            </a:extLst>
          </p:cNvPr>
          <p:cNvSpPr txBox="1"/>
          <p:nvPr/>
        </p:nvSpPr>
        <p:spPr>
          <a:xfrm>
            <a:off x="457370" y="3830762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冷却水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BB3C795-5B9A-4738-AC67-0E47552BF0FB}"/>
              </a:ext>
            </a:extLst>
          </p:cNvPr>
          <p:cNvSpPr txBox="1"/>
          <p:nvPr/>
        </p:nvSpPr>
        <p:spPr>
          <a:xfrm>
            <a:off x="3957849" y="3844445"/>
            <a:ext cx="260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784E2D-E6EC-436C-BB0F-6E18F4A59B24}"/>
              </a:ext>
            </a:extLst>
          </p:cNvPr>
          <p:cNvSpPr txBox="1"/>
          <p:nvPr/>
        </p:nvSpPr>
        <p:spPr>
          <a:xfrm>
            <a:off x="3380301" y="6702048"/>
            <a:ext cx="4977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エアークリーナーカバー変形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3FF65D3-D89D-4168-A357-8772E86E73EF}"/>
              </a:ext>
            </a:extLst>
          </p:cNvPr>
          <p:cNvSpPr txBox="1"/>
          <p:nvPr/>
        </p:nvSpPr>
        <p:spPr>
          <a:xfrm>
            <a:off x="3999338" y="3817727"/>
            <a:ext cx="2656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LLC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濃度（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-12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℃）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4E5C4E8-6367-441B-BFC1-6BF6A37C0F14}"/>
              </a:ext>
            </a:extLst>
          </p:cNvPr>
          <p:cNvSpPr txBox="1"/>
          <p:nvPr/>
        </p:nvSpPr>
        <p:spPr>
          <a:xfrm>
            <a:off x="1121409" y="8898211"/>
            <a:ext cx="26567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前側支柱欠損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B431EBC-8266-4046-A6DB-A3C85C292A7C}"/>
              </a:ext>
            </a:extLst>
          </p:cNvPr>
          <p:cNvSpPr txBox="1"/>
          <p:nvPr/>
        </p:nvSpPr>
        <p:spPr>
          <a:xfrm>
            <a:off x="7182355" y="7662022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8F72200-B218-42F9-8F01-A4657102A696}"/>
              </a:ext>
            </a:extLst>
          </p:cNvPr>
          <p:cNvSpPr txBox="1"/>
          <p:nvPr/>
        </p:nvSpPr>
        <p:spPr>
          <a:xfrm>
            <a:off x="82893" y="525365"/>
            <a:ext cx="4289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機械状態のご説明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DC5C482-5B0E-4E13-8BE2-5EE33DE132BF}"/>
              </a:ext>
            </a:extLst>
          </p:cNvPr>
          <p:cNvSpPr txBox="1"/>
          <p:nvPr/>
        </p:nvSpPr>
        <p:spPr>
          <a:xfrm>
            <a:off x="82893" y="207179"/>
            <a:ext cx="4733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C50R-3A:S/N:41974RC</a:t>
            </a: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A1D2B-68D9-420B-BF37-AEB59EF7C875}"/>
              </a:ext>
            </a:extLst>
          </p:cNvPr>
          <p:cNvSpPr txBox="1"/>
          <p:nvPr/>
        </p:nvSpPr>
        <p:spPr>
          <a:xfrm>
            <a:off x="-756631" y="6655881"/>
            <a:ext cx="4977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E/G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オイル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85B344F-6D42-4022-B0A4-A5020DB0A1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434" y="844029"/>
            <a:ext cx="3243620" cy="286930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E676F12-5D60-4FFB-8A50-6124EB4DBE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4" y="844030"/>
            <a:ext cx="3092624" cy="286930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3F49C6A-C868-42B9-B1DD-568D7B25D6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0" y="4268428"/>
            <a:ext cx="3092624" cy="237152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8C157CA-2048-4171-B54D-0F6F8EAA29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434" y="4268429"/>
            <a:ext cx="3243620" cy="235580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2386B87-90A1-4EE7-AEAA-311A0D7DBB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" y="7022476"/>
            <a:ext cx="3092624" cy="192431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9034C9B-0848-4B22-A667-9C36D6BAD7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434" y="7023163"/>
            <a:ext cx="3243619" cy="1923631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292031B-15E7-4683-9166-B7AD2455E2A4}"/>
              </a:ext>
            </a:extLst>
          </p:cNvPr>
          <p:cNvSpPr txBox="1"/>
          <p:nvPr/>
        </p:nvSpPr>
        <p:spPr>
          <a:xfrm>
            <a:off x="3845713" y="9061971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作業灯欠損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09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9505596"/>
            <a:ext cx="6858000" cy="400403"/>
          </a:xfrm>
          <a:prstGeom prst="rect">
            <a:avLst/>
          </a:prstGeom>
          <a:solidFill>
            <a:srgbClr val="025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56" y="237488"/>
            <a:ext cx="2021107" cy="35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65853" y="5524301"/>
            <a:ext cx="2609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83444" y="9583487"/>
            <a:ext cx="2697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何でもお気軽にご相談ください！</a:t>
            </a:r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pic>
        <p:nvPicPr>
          <p:cNvPr id="1026" name="Picture 2" descr="http://qr.quel.jp/tmp/ab1be084e4a50a50746ef2fefd6522dc.png?v=16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297" y="9257996"/>
            <a:ext cx="583208" cy="58320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5082540" y="512496"/>
            <a:ext cx="1573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02579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rgbClr val="02579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03351" y="9696462"/>
            <a:ext cx="1886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http://www.chukyo-juki.co.jp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56162" y="9220265"/>
            <a:ext cx="27076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中京重機株式会社　</a:t>
            </a:r>
            <a:r>
              <a:rPr kumimoji="1" lang="en-US" altLang="ja-JP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TEL:0120-083-667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28CAADB-22BA-4E50-8A44-0E23D2A6F633}"/>
              </a:ext>
            </a:extLst>
          </p:cNvPr>
          <p:cNvSpPr txBox="1"/>
          <p:nvPr/>
        </p:nvSpPr>
        <p:spPr>
          <a:xfrm>
            <a:off x="-1301171" y="2211850"/>
            <a:ext cx="5673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CA7F0C9-B2F1-4599-8D84-1FF5E326C1AC}"/>
              </a:ext>
            </a:extLst>
          </p:cNvPr>
          <p:cNvSpPr txBox="1"/>
          <p:nvPr/>
        </p:nvSpPr>
        <p:spPr>
          <a:xfrm>
            <a:off x="383444" y="3809227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BB3C795-5B9A-4738-AC67-0E47552BF0FB}"/>
              </a:ext>
            </a:extLst>
          </p:cNvPr>
          <p:cNvSpPr txBox="1"/>
          <p:nvPr/>
        </p:nvSpPr>
        <p:spPr>
          <a:xfrm>
            <a:off x="3944967" y="3768607"/>
            <a:ext cx="260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C784E2D-E6EC-436C-BB0F-6E18F4A59B24}"/>
              </a:ext>
            </a:extLst>
          </p:cNvPr>
          <p:cNvSpPr txBox="1"/>
          <p:nvPr/>
        </p:nvSpPr>
        <p:spPr>
          <a:xfrm>
            <a:off x="3833008" y="6900006"/>
            <a:ext cx="2833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3FF65D3-D89D-4168-A357-8772E86E73EF}"/>
              </a:ext>
            </a:extLst>
          </p:cNvPr>
          <p:cNvSpPr txBox="1"/>
          <p:nvPr/>
        </p:nvSpPr>
        <p:spPr>
          <a:xfrm>
            <a:off x="3944967" y="3814773"/>
            <a:ext cx="2656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4E5C4E8-6367-441B-BFC1-6BF6A37C0F14}"/>
              </a:ext>
            </a:extLst>
          </p:cNvPr>
          <p:cNvSpPr txBox="1"/>
          <p:nvPr/>
        </p:nvSpPr>
        <p:spPr>
          <a:xfrm>
            <a:off x="549073" y="8902448"/>
            <a:ext cx="26567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8701803-A9A6-4AB9-BE8E-717A0C871CF6}"/>
              </a:ext>
            </a:extLst>
          </p:cNvPr>
          <p:cNvSpPr txBox="1"/>
          <p:nvPr/>
        </p:nvSpPr>
        <p:spPr>
          <a:xfrm>
            <a:off x="3757304" y="6466495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C20B35A-0899-463C-8F46-E6A856C1C2B2}"/>
              </a:ext>
            </a:extLst>
          </p:cNvPr>
          <p:cNvSpPr txBox="1"/>
          <p:nvPr/>
        </p:nvSpPr>
        <p:spPr>
          <a:xfrm>
            <a:off x="945031" y="9177789"/>
            <a:ext cx="2833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前側左右ミラー欠損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54A45C0-103C-4258-9706-CFF9EB6276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5" y="933234"/>
            <a:ext cx="3344623" cy="249226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F357AE1-7331-4092-B7FC-D0E4A6F1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02" y="929285"/>
            <a:ext cx="3054725" cy="250859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CD39548-D281-4458-81E4-0052A40E50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8" y="7040216"/>
            <a:ext cx="1808237" cy="207767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F0415F7-CE5F-401D-9E41-A097BDC209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615" y="7040217"/>
            <a:ext cx="1704987" cy="207767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4AFE2FF-89A8-4339-9862-A621ECF8CE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01" y="3913853"/>
            <a:ext cx="3054725" cy="265264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817D8F6-FEAF-4710-987F-06D9BA316F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7" y="3913853"/>
            <a:ext cx="3344621" cy="2652646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4CE2711-CDEF-4479-A83B-24FEB7C6AC06}"/>
              </a:ext>
            </a:extLst>
          </p:cNvPr>
          <p:cNvSpPr txBox="1"/>
          <p:nvPr/>
        </p:nvSpPr>
        <p:spPr>
          <a:xfrm>
            <a:off x="112739" y="137169"/>
            <a:ext cx="4733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C50R-3A:S/N:41974RC</a:t>
            </a:r>
          </a:p>
          <a:p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機械状態のご説明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2E01015-B1FB-4A19-820F-4B07642E3B11}"/>
              </a:ext>
            </a:extLst>
          </p:cNvPr>
          <p:cNvSpPr txBox="1"/>
          <p:nvPr/>
        </p:nvSpPr>
        <p:spPr>
          <a:xfrm>
            <a:off x="542813" y="3513023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マフラー損傷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A38677B-7998-4BF8-85B4-9E7E58FAD711}"/>
              </a:ext>
            </a:extLst>
          </p:cNvPr>
          <p:cNvSpPr txBox="1"/>
          <p:nvPr/>
        </p:nvSpPr>
        <p:spPr>
          <a:xfrm>
            <a:off x="3820420" y="3524864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本体取付ボルト折損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0AAEEDB-354E-4E4E-B3B0-0D8D2914BE32}"/>
              </a:ext>
            </a:extLst>
          </p:cNvPr>
          <p:cNvSpPr txBox="1"/>
          <p:nvPr/>
        </p:nvSpPr>
        <p:spPr>
          <a:xfrm>
            <a:off x="542813" y="6630261"/>
            <a:ext cx="2609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燃料計作動不良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DDF5736-71AD-40B0-A81C-E9FA4625045A}"/>
              </a:ext>
            </a:extLst>
          </p:cNvPr>
          <p:cNvSpPr txBox="1"/>
          <p:nvPr/>
        </p:nvSpPr>
        <p:spPr>
          <a:xfrm>
            <a:off x="3953963" y="6617987"/>
            <a:ext cx="2609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ラジェーターフィン目詰まり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D68D2D0F-CB69-48AD-BD93-7EF4F0DF80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607" y="7030810"/>
            <a:ext cx="2968720" cy="2098013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56C557A-2959-43A9-9E5A-CA821125EC00}"/>
              </a:ext>
            </a:extLst>
          </p:cNvPr>
          <p:cNvSpPr txBox="1"/>
          <p:nvPr/>
        </p:nvSpPr>
        <p:spPr>
          <a:xfrm>
            <a:off x="4250047" y="9178456"/>
            <a:ext cx="28330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ベッセル荷台凹み有り</a:t>
            </a:r>
          </a:p>
        </p:txBody>
      </p:sp>
    </p:spTree>
    <p:extLst>
      <p:ext uri="{BB962C8B-B14F-4D97-AF65-F5344CB8AC3E}">
        <p14:creationId xmlns:p14="http://schemas.microsoft.com/office/powerpoint/2010/main" val="374488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4327</TotalTime>
  <Words>160</Words>
  <Application>Microsoft Office PowerPoint</Application>
  <PresentationFormat>A4 210 x 297 mm</PresentationFormat>
  <Paragraphs>62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Turbine</dc:creator>
  <cp:lastModifiedBy>稲鶴 和彦</cp:lastModifiedBy>
  <cp:revision>289</cp:revision>
  <dcterms:created xsi:type="dcterms:W3CDTF">2017-04-18T08:14:15Z</dcterms:created>
  <dcterms:modified xsi:type="dcterms:W3CDTF">2019-04-23T00:30:32Z</dcterms:modified>
</cp:coreProperties>
</file>