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770"/>
    <a:srgbClr val="02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6FB44-F1CB-4924-B0F5-E4D52C6DD203}" v="1" dt="2019-06-04T02:40:01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280" autoAdjust="0"/>
  </p:normalViewPr>
  <p:slideViewPr>
    <p:cSldViewPr snapToGrid="0">
      <p:cViewPr>
        <p:scale>
          <a:sx n="66" d="100"/>
          <a:sy n="66" d="100"/>
        </p:scale>
        <p:origin x="-1092" y="55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可知 徳美" userId="2076c50a-0954-4f02-8662-3246bd3301df" providerId="ADAL" clId="{2556FB44-F1CB-4924-B0F5-E4D52C6DD203}"/>
    <pc:docChg chg="custSel modSld">
      <pc:chgData name="可知 徳美" userId="2076c50a-0954-4f02-8662-3246bd3301df" providerId="ADAL" clId="{2556FB44-F1CB-4924-B0F5-E4D52C6DD203}" dt="2019-06-04T02:41:58.435" v="124" actId="20577"/>
      <pc:docMkLst>
        <pc:docMk/>
      </pc:docMkLst>
      <pc:sldChg chg="addSp delSp modSp">
        <pc:chgData name="可知 徳美" userId="2076c50a-0954-4f02-8662-3246bd3301df" providerId="ADAL" clId="{2556FB44-F1CB-4924-B0F5-E4D52C6DD203}" dt="2019-06-04T02:41:04.170" v="102" actId="1037"/>
        <pc:sldMkLst>
          <pc:docMk/>
          <pc:sldMk cId="3632712790" sldId="256"/>
        </pc:sldMkLst>
        <pc:spChg chg="mod">
          <ac:chgData name="可知 徳美" userId="2076c50a-0954-4f02-8662-3246bd3301df" providerId="ADAL" clId="{2556FB44-F1CB-4924-B0F5-E4D52C6DD203}" dt="2019-06-04T02:36:53.899" v="6" actId="20577"/>
          <ac:spMkLst>
            <pc:docMk/>
            <pc:sldMk cId="3632712790" sldId="256"/>
            <ac:spMk id="5" creationId="{00000000-0000-0000-0000-000000000000}"/>
          </ac:spMkLst>
        </pc:spChg>
        <pc:picChg chg="add mod">
          <ac:chgData name="可知 徳美" userId="2076c50a-0954-4f02-8662-3246bd3301df" providerId="ADAL" clId="{2556FB44-F1CB-4924-B0F5-E4D52C6DD203}" dt="2019-06-04T02:41:04.170" v="102" actId="1037"/>
          <ac:picMkLst>
            <pc:docMk/>
            <pc:sldMk cId="3632712790" sldId="256"/>
            <ac:picMk id="3" creationId="{2A45067F-560B-44A0-9D83-179F1CAC288C}"/>
          </ac:picMkLst>
        </pc:picChg>
        <pc:picChg chg="del">
          <ac:chgData name="可知 徳美" userId="2076c50a-0954-4f02-8662-3246bd3301df" providerId="ADAL" clId="{2556FB44-F1CB-4924-B0F5-E4D52C6DD203}" dt="2019-06-04T02:40:32.517" v="16" actId="478"/>
          <ac:picMkLst>
            <pc:docMk/>
            <pc:sldMk cId="3632712790" sldId="256"/>
            <ac:picMk id="8" creationId="{FADF6C03-AE5B-4520-A46E-8ADB66943233}"/>
          </ac:picMkLst>
        </pc:picChg>
      </pc:sldChg>
      <pc:sldChg chg="modSp">
        <pc:chgData name="可知 徳美" userId="2076c50a-0954-4f02-8662-3246bd3301df" providerId="ADAL" clId="{2556FB44-F1CB-4924-B0F5-E4D52C6DD203}" dt="2019-06-04T02:41:37.071" v="109" actId="20577"/>
        <pc:sldMkLst>
          <pc:docMk/>
          <pc:sldMk cId="3261095981" sldId="257"/>
        </pc:sldMkLst>
        <pc:spChg chg="mod">
          <ac:chgData name="可知 徳美" userId="2076c50a-0954-4f02-8662-3246bd3301df" providerId="ADAL" clId="{2556FB44-F1CB-4924-B0F5-E4D52C6DD203}" dt="2019-06-04T02:41:37.071" v="109" actId="20577"/>
          <ac:spMkLst>
            <pc:docMk/>
            <pc:sldMk cId="3261095981" sldId="257"/>
            <ac:spMk id="40" creationId="{6DC5C482-5B0E-4E13-8BE2-5EE33DE132BF}"/>
          </ac:spMkLst>
        </pc:spChg>
      </pc:sldChg>
      <pc:sldChg chg="modSp">
        <pc:chgData name="可知 徳美" userId="2076c50a-0954-4f02-8662-3246bd3301df" providerId="ADAL" clId="{2556FB44-F1CB-4924-B0F5-E4D52C6DD203}" dt="2019-06-04T02:41:51.809" v="117" actId="20577"/>
        <pc:sldMkLst>
          <pc:docMk/>
          <pc:sldMk cId="3744887679" sldId="258"/>
        </pc:sldMkLst>
        <pc:spChg chg="mod">
          <ac:chgData name="可知 徳美" userId="2076c50a-0954-4f02-8662-3246bd3301df" providerId="ADAL" clId="{2556FB44-F1CB-4924-B0F5-E4D52C6DD203}" dt="2019-06-04T02:41:51.809" v="117" actId="20577"/>
          <ac:spMkLst>
            <pc:docMk/>
            <pc:sldMk cId="3744887679" sldId="258"/>
            <ac:spMk id="36" creationId="{04CE2711-CDEF-4479-A83B-24FEB7C6AC06}"/>
          </ac:spMkLst>
        </pc:spChg>
      </pc:sldChg>
      <pc:sldChg chg="modSp">
        <pc:chgData name="可知 徳美" userId="2076c50a-0954-4f02-8662-3246bd3301df" providerId="ADAL" clId="{2556FB44-F1CB-4924-B0F5-E4D52C6DD203}" dt="2019-06-04T02:41:58.435" v="124" actId="20577"/>
        <pc:sldMkLst>
          <pc:docMk/>
          <pc:sldMk cId="2387204922" sldId="259"/>
        </pc:sldMkLst>
        <pc:spChg chg="mod">
          <ac:chgData name="可知 徳美" userId="2076c50a-0954-4f02-8662-3246bd3301df" providerId="ADAL" clId="{2556FB44-F1CB-4924-B0F5-E4D52C6DD203}" dt="2019-06-04T02:41:58.435" v="124" actId="20577"/>
          <ac:spMkLst>
            <pc:docMk/>
            <pc:sldMk cId="2387204922" sldId="259"/>
            <ac:spMk id="15" creationId="{D9677BFF-6A3E-485E-98C4-B287F541DF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4F74-3D52-4AD9-B96B-453C1AB77475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27F4-32CC-47F8-917E-20100CE37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5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5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1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9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9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4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067-56DC-4936-A367-BF8587C7D22F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11" y="117056"/>
            <a:ext cx="1968326" cy="62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0512" y="170293"/>
            <a:ext cx="4733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BR120T-1:S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1021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39" y="457423"/>
            <a:ext cx="42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3209" y="3258089"/>
            <a:ext cx="296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本体写真（塗装済み）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524012" y="5866194"/>
            <a:ext cx="4377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バッテリー写真（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24V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）（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120E41R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43417" y="8882477"/>
            <a:ext cx="26090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05977" y="579483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7821" y="3231531"/>
            <a:ext cx="2609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本体形式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39" y="8850225"/>
            <a:ext cx="269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B909FB9B-0A32-4DA6-8A5C-2BB36ED95A96}"/>
              </a:ext>
            </a:extLst>
          </p:cNvPr>
          <p:cNvSpPr txBox="1"/>
          <p:nvPr/>
        </p:nvSpPr>
        <p:spPr>
          <a:xfrm>
            <a:off x="3382353" y="8873015"/>
            <a:ext cx="3341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始動後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D6556F23-CEEC-4CBD-A3A9-CAF025D600E2}"/>
              </a:ext>
            </a:extLst>
          </p:cNvPr>
          <p:cNvSpPr txBox="1"/>
          <p:nvPr/>
        </p:nvSpPr>
        <p:spPr>
          <a:xfrm>
            <a:off x="482776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4B48E0F1-0515-4347-98EA-7AE785764F5C}"/>
              </a:ext>
            </a:extLst>
          </p:cNvPr>
          <p:cNvSpPr txBox="1"/>
          <p:nvPr/>
        </p:nvSpPr>
        <p:spPr>
          <a:xfrm>
            <a:off x="0" y="8877728"/>
            <a:ext cx="3382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始動前）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FE48C6E1-D67B-4519-8F1B-9F2588026F07}"/>
              </a:ext>
            </a:extLst>
          </p:cNvPr>
          <p:cNvSpPr txBox="1"/>
          <p:nvPr/>
        </p:nvSpPr>
        <p:spPr>
          <a:xfrm>
            <a:off x="2969361" y="5861328"/>
            <a:ext cx="43776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バッテリー比重（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1.25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988C9009-C9C4-4642-B349-4467057A6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75" y="3569843"/>
            <a:ext cx="3112516" cy="215010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21AAFDA8-DBCC-4DE0-B705-21B6C4C9D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4" y="6217779"/>
            <a:ext cx="2882941" cy="257665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8998DD91-DF9C-4910-8018-0A00404989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54" y="6217780"/>
            <a:ext cx="3197137" cy="2576652"/>
          </a:xfrm>
          <a:prstGeom prst="rect">
            <a:avLst/>
          </a:prstGeom>
        </p:spPr>
      </p:pic>
      <p:pic>
        <p:nvPicPr>
          <p:cNvPr id="2" name="Picture 2" descr="\\cyukyo-my.sharepoint.com@SSL\DavWWWRoot\personal\dimamura_chukyo-juki_co_jp\Documents\edrive1\BR120T-1_1021\2019.9.10最新写真\IMG_04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8" y="896591"/>
            <a:ext cx="2941448" cy="23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yukyo-my.sharepoint.com@SSL\DavWWWRoot\personal\dimamura_chukyo-juki_co_jp\Documents\edrive1\BR120T-1_1021\2019.9.10最新写真\IMG_049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7" y="3508530"/>
            <a:ext cx="28909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cyukyo-my.sharepoint.com@SSL\DavWWWRoot\personal\dimamura_chukyo-juki_co_jp\Documents\edrive1\BR120T-1_1021\2019.11.08最新写真\IMG_165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75" y="896591"/>
            <a:ext cx="3099962" cy="23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1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2" y="126142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75" y="9530293"/>
            <a:ext cx="583208" cy="34735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210269" y="375707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528CAADB-22BA-4E50-8A44-0E23D2A6F633}"/>
              </a:ext>
            </a:extLst>
          </p:cNvPr>
          <p:cNvSpPr txBox="1"/>
          <p:nvPr/>
        </p:nvSpPr>
        <p:spPr>
          <a:xfrm>
            <a:off x="-1301171" y="2211850"/>
            <a:ext cx="5673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F3ECF43F-B739-4B65-9679-BDAFD644AB71}"/>
              </a:ext>
            </a:extLst>
          </p:cNvPr>
          <p:cNvSpPr txBox="1"/>
          <p:nvPr/>
        </p:nvSpPr>
        <p:spPr>
          <a:xfrm>
            <a:off x="662561" y="7001652"/>
            <a:ext cx="5986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9CA7F0C9-B2F1-4599-8D84-1FF5E326C1AC}"/>
              </a:ext>
            </a:extLst>
          </p:cNvPr>
          <p:cNvSpPr txBox="1"/>
          <p:nvPr/>
        </p:nvSpPr>
        <p:spPr>
          <a:xfrm>
            <a:off x="383444" y="3725899"/>
            <a:ext cx="2656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冷却水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BB3C795-5B9A-4738-AC67-0E47552BF0FB}"/>
              </a:ext>
            </a:extLst>
          </p:cNvPr>
          <p:cNvSpPr txBox="1"/>
          <p:nvPr/>
        </p:nvSpPr>
        <p:spPr>
          <a:xfrm>
            <a:off x="4001193" y="3641822"/>
            <a:ext cx="26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8C784E2D-E6EC-436C-BB0F-6E18F4A59B24}"/>
              </a:ext>
            </a:extLst>
          </p:cNvPr>
          <p:cNvSpPr txBox="1"/>
          <p:nvPr/>
        </p:nvSpPr>
        <p:spPr>
          <a:xfrm>
            <a:off x="3201868" y="7285849"/>
            <a:ext cx="497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93FF65D3-D89D-4168-A357-8772E86E73EF}"/>
              </a:ext>
            </a:extLst>
          </p:cNvPr>
          <p:cNvSpPr txBox="1"/>
          <p:nvPr/>
        </p:nvSpPr>
        <p:spPr>
          <a:xfrm>
            <a:off x="3953566" y="3751722"/>
            <a:ext cx="2656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LLC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-45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℃）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FB431EBC-8266-4046-A6DB-A3C85C292A7C}"/>
              </a:ext>
            </a:extLst>
          </p:cNvPr>
          <p:cNvSpPr txBox="1"/>
          <p:nvPr/>
        </p:nvSpPr>
        <p:spPr>
          <a:xfrm>
            <a:off x="7182355" y="7662022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B8F72200-B218-42F9-8F01-A4657102A696}"/>
              </a:ext>
            </a:extLst>
          </p:cNvPr>
          <p:cNvSpPr txBox="1"/>
          <p:nvPr/>
        </p:nvSpPr>
        <p:spPr>
          <a:xfrm>
            <a:off x="82893" y="525365"/>
            <a:ext cx="428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6DC5C482-5B0E-4E13-8BE2-5EE33DE132BF}"/>
              </a:ext>
            </a:extLst>
          </p:cNvPr>
          <p:cNvSpPr txBox="1"/>
          <p:nvPr/>
        </p:nvSpPr>
        <p:spPr>
          <a:xfrm>
            <a:off x="82893" y="207179"/>
            <a:ext cx="47337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BR120T-1</a:t>
            </a:r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:S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364A1D2B-68D9-420B-BF37-AEB59EF7C875}"/>
              </a:ext>
            </a:extLst>
          </p:cNvPr>
          <p:cNvSpPr txBox="1"/>
          <p:nvPr/>
        </p:nvSpPr>
        <p:spPr>
          <a:xfrm>
            <a:off x="-616457" y="6576225"/>
            <a:ext cx="49779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オイル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AC95F175-7660-4CE7-A0DE-C4D6F310A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54" y="1017136"/>
            <a:ext cx="3233299" cy="2734586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 flipH="1">
            <a:off x="206900" y="9035599"/>
            <a:ext cx="337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破砕ビット交換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11115" y="9035599"/>
            <a:ext cx="3044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コンベアカバー修正</a:t>
            </a:r>
            <a:endParaRPr kumimoji="1" lang="ja-JP" altLang="en-US" sz="1600" dirty="0"/>
          </a:p>
        </p:txBody>
      </p:sp>
      <p:pic>
        <p:nvPicPr>
          <p:cNvPr id="2050" name="Picture 2" descr="\\cyukyo-my.sharepoint.com@SSL\DavWWWRoot\personal\dimamura_chukyo-juki_co_jp\Documents\edrive1\BR120T-1_1021\2019.9.10最新写真\IMG_05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1" y="1017136"/>
            <a:ext cx="3157096" cy="27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yukyo-my.sharepoint.com@SSL\DavWWWRoot\personal\dimamura_chukyo-juki_co_jp\Documents\edrive1\BR120T-1_1021\BR120T-1_1021修理写真\エンジンオイルレベルゲー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7" y="4028721"/>
            <a:ext cx="3107439" cy="25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yukyo-my.sharepoint.com@SSL\DavWWWRoot\personal\dimamura_chukyo-juki_co_jp\Documents\edrive1\BR120T-1_1021\BR120T-1_1021修理写真\エンジンオイル交換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54" y="4028720"/>
            <a:ext cx="3233299" cy="25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611115" y="6612524"/>
            <a:ext cx="288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エンジンオイル、エレメント交換</a:t>
            </a:r>
            <a:endParaRPr kumimoji="1" lang="ja-JP" altLang="en-US" sz="1400" dirty="0"/>
          </a:p>
        </p:txBody>
      </p:sp>
      <p:pic>
        <p:nvPicPr>
          <p:cNvPr id="2054" name="Picture 6" descr="\\cyukyo-my.sharepoint.com@SSL\DavWWWRoot\personal\dimamura_chukyo-juki_co_jp\Documents\edrive1\BR120T-1_1021\BR120T-1_1021修理写真\ビット交換後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" y="6920300"/>
            <a:ext cx="3067214" cy="21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cyukyo-my.sharepoint.com@SSL\DavWWWRoot\personal\dimamura_chukyo-juki_co_jp\Documents\edrive1\BR120T-1_1021\BR120T-1_1021修理写真\コンベアーカバー取付①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99732"/>
            <a:ext cx="3220213" cy="21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9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2021107" cy="3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82" y="9515853"/>
            <a:ext cx="583208" cy="39309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56162" y="9220265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528CAADB-22BA-4E50-8A44-0E23D2A6F633}"/>
              </a:ext>
            </a:extLst>
          </p:cNvPr>
          <p:cNvSpPr txBox="1"/>
          <p:nvPr/>
        </p:nvSpPr>
        <p:spPr>
          <a:xfrm>
            <a:off x="-1289741" y="2141923"/>
            <a:ext cx="5673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BB3C795-5B9A-4738-AC67-0E47552BF0FB}"/>
              </a:ext>
            </a:extLst>
          </p:cNvPr>
          <p:cNvSpPr txBox="1"/>
          <p:nvPr/>
        </p:nvSpPr>
        <p:spPr>
          <a:xfrm>
            <a:off x="3944967" y="3768607"/>
            <a:ext cx="26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8C784E2D-E6EC-436C-BB0F-6E18F4A59B24}"/>
              </a:ext>
            </a:extLst>
          </p:cNvPr>
          <p:cNvSpPr txBox="1"/>
          <p:nvPr/>
        </p:nvSpPr>
        <p:spPr>
          <a:xfrm>
            <a:off x="3896239" y="6601052"/>
            <a:ext cx="2833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93FF65D3-D89D-4168-A357-8772E86E73EF}"/>
              </a:ext>
            </a:extLst>
          </p:cNvPr>
          <p:cNvSpPr txBox="1"/>
          <p:nvPr/>
        </p:nvSpPr>
        <p:spPr>
          <a:xfrm>
            <a:off x="3944967" y="3814773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04CE2711-CDEF-4479-A83B-24FEB7C6AC06}"/>
              </a:ext>
            </a:extLst>
          </p:cNvPr>
          <p:cNvSpPr txBox="1"/>
          <p:nvPr/>
        </p:nvSpPr>
        <p:spPr>
          <a:xfrm>
            <a:off x="112739" y="266274"/>
            <a:ext cx="4733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BR120T-1</a:t>
            </a:r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:S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主な修理内容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xmlns="" id="{25EDA6D7-4C58-4E4F-8F2D-C9A423A9841A}"/>
              </a:ext>
            </a:extLst>
          </p:cNvPr>
          <p:cNvSpPr/>
          <p:nvPr/>
        </p:nvSpPr>
        <p:spPr>
          <a:xfrm>
            <a:off x="1275165" y="1306152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BC18C7E1-950F-4B2B-BABF-7DF62D7345D6}"/>
              </a:ext>
            </a:extLst>
          </p:cNvPr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356" y="9126671"/>
            <a:ext cx="423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メインポンプ油圧ホース交換</a:t>
            </a:r>
            <a:endParaRPr kumimoji="1" lang="ja-JP" altLang="en-US" sz="1600" dirty="0"/>
          </a:p>
        </p:txBody>
      </p:sp>
      <p:pic>
        <p:nvPicPr>
          <p:cNvPr id="15" name="Picture 3" descr="\\cyukyo-my.sharepoint.com@SSL\DavWWWRoot\personal\dimamura_chukyo-juki_co_jp\Documents\edrive1\BR120T-1_1021\BR120T-1_1021修理写真\タブシリンダーO・H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569" y="701094"/>
            <a:ext cx="2609727" cy="30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054801" y="3521811"/>
            <a:ext cx="3003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飛散防止カバーシリンダー</a:t>
            </a:r>
            <a:r>
              <a:rPr kumimoji="1" lang="en-US" altLang="ja-JP" sz="1600" dirty="0" smtClean="0"/>
              <a:t>OH</a:t>
            </a:r>
            <a:endParaRPr kumimoji="1" lang="ja-JP" altLang="en-US" sz="1600" dirty="0"/>
          </a:p>
        </p:txBody>
      </p:sp>
      <p:pic>
        <p:nvPicPr>
          <p:cNvPr id="3" name="Picture 2" descr="\\cyukyo-my.sharepoint.com@SSL\DavWWWRoot\personal\dimamura_chukyo-juki_co_jp\Documents\edrive1\BR120T-1_1021\BR120T-1_1021修理写真\シリンダーヘッド・ピストン取外し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97" y="917193"/>
            <a:ext cx="3027457" cy="2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cyukyo-my.sharepoint.com@SSL\DavWWWRoot\personal\dimamura_chukyo-juki_co_jp\Documents\edrive1\BR120T-1_1021\BR120T-1_1021修理写真\工具箱修正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9" y="3902814"/>
            <a:ext cx="3041927" cy="24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34811" y="6421047"/>
            <a:ext cx="255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工具</a:t>
            </a:r>
            <a:r>
              <a:rPr kumimoji="1" lang="en-US" altLang="ja-JP" dirty="0" smtClean="0"/>
              <a:t>BOX</a:t>
            </a:r>
            <a:r>
              <a:rPr kumimoji="1" lang="ja-JP" altLang="en-US" dirty="0" smtClean="0"/>
              <a:t>一部修正</a:t>
            </a:r>
            <a:endParaRPr kumimoji="1" lang="ja-JP" altLang="en-US" dirty="0"/>
          </a:p>
        </p:txBody>
      </p:sp>
      <p:pic>
        <p:nvPicPr>
          <p:cNvPr id="18" name="Picture 4" descr="\\cyukyo-my.sharepoint.com@SSL\DavWWWRoot\personal\dimamura_chukyo-juki_co_jp\Documents\edrive1\BR120T-1_1021\BR120T-1_1021修理写真\作業灯点灯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98" y="3928128"/>
            <a:ext cx="3155267" cy="24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3496387" y="6453314"/>
            <a:ext cx="336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　作業灯交換</a:t>
            </a:r>
            <a:endParaRPr kumimoji="1" lang="ja-JP" altLang="en-US" dirty="0"/>
          </a:p>
        </p:txBody>
      </p:sp>
      <p:pic>
        <p:nvPicPr>
          <p:cNvPr id="20" name="Picture 5" descr="\\cyukyo-my.sharepoint.com@SSL\DavWWWRoot\personal\dimamura_chukyo-juki_co_jp\Documents\edrive1\BR120T-1_1021\BR120T-1_1021修理写真\油圧ホース交換後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9" y="6731858"/>
            <a:ext cx="3055818" cy="23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\\cyukyo-my.sharepoint.com@SSL\DavWWWRoot\personal\dimamura_chukyo-juki_co_jp\Documents\edrive1\BR120T-1_1021\BR120T-1_1021修理写真\走行レバーグリップ交換後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88" y="6731857"/>
            <a:ext cx="3053078" cy="23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3628597" y="9143096"/>
            <a:ext cx="289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走行レバーグリップ交換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488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23C15295-38F1-488E-BCE4-F02838FD8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2021107" cy="3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4BBE6BB0-7FDA-48F5-8620-94B84200B081}"/>
              </a:ext>
            </a:extLst>
          </p:cNvPr>
          <p:cNvSpPr txBox="1"/>
          <p:nvPr/>
        </p:nvSpPr>
        <p:spPr>
          <a:xfrm>
            <a:off x="5239049" y="519220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xmlns="" id="{E156813C-7ADE-48D0-B8C6-03938883265F}"/>
              </a:ext>
            </a:extLst>
          </p:cNvPr>
          <p:cNvCxnSpPr>
            <a:cxnSpLocks/>
          </p:cNvCxnSpPr>
          <p:nvPr/>
        </p:nvCxnSpPr>
        <p:spPr>
          <a:xfrm flipH="1" flipV="1">
            <a:off x="659776" y="2147549"/>
            <a:ext cx="793243" cy="1334685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AE05C2A4-DD88-4844-9EDD-7998505A9A94}"/>
              </a:ext>
            </a:extLst>
          </p:cNvPr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6E9E66C2-2DFA-4AAF-B18E-8E0288F58416}"/>
              </a:ext>
            </a:extLst>
          </p:cNvPr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CC2883F3-67D7-4A1E-AA23-A7113966B6FE}"/>
              </a:ext>
            </a:extLst>
          </p:cNvPr>
          <p:cNvSpPr txBox="1"/>
          <p:nvPr/>
        </p:nvSpPr>
        <p:spPr>
          <a:xfrm>
            <a:off x="4204839" y="9679455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Picture 2" descr="http://qr.quel.jp/tmp/ab1be084e4a50a50746ef2fefd6522dc.png?v=165">
            <a:extLst>
              <a:ext uri="{FF2B5EF4-FFF2-40B4-BE49-F238E27FC236}">
                <a16:creationId xmlns:a16="http://schemas.microsoft.com/office/drawing/2014/main" xmlns="" id="{2215C2DB-F893-49D8-AEC8-019ED12C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29" y="9524679"/>
            <a:ext cx="583208" cy="35489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F21234D6-CC77-407D-BBC0-C778B490A8DE}"/>
              </a:ext>
            </a:extLst>
          </p:cNvPr>
          <p:cNvSpPr txBox="1"/>
          <p:nvPr/>
        </p:nvSpPr>
        <p:spPr>
          <a:xfrm>
            <a:off x="3843431" y="6081536"/>
            <a:ext cx="2609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DC86445F-CA39-4D6E-BF86-23D332FC08D0}"/>
              </a:ext>
            </a:extLst>
          </p:cNvPr>
          <p:cNvSpPr txBox="1"/>
          <p:nvPr/>
        </p:nvSpPr>
        <p:spPr>
          <a:xfrm>
            <a:off x="91840" y="9159264"/>
            <a:ext cx="3412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E80E789E-6806-475D-BEBA-4D6F1FD5694B}"/>
              </a:ext>
            </a:extLst>
          </p:cNvPr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D9677BFF-6A3E-485E-98C4-B287F541DFE0}"/>
              </a:ext>
            </a:extLst>
          </p:cNvPr>
          <p:cNvSpPr txBox="1"/>
          <p:nvPr/>
        </p:nvSpPr>
        <p:spPr>
          <a:xfrm>
            <a:off x="237975" y="275521"/>
            <a:ext cx="473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BR120T-1</a:t>
            </a:r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:S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修理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内容内訳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8174" y="1400723"/>
            <a:ext cx="5847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　</a:t>
            </a:r>
            <a:r>
              <a:rPr kumimoji="1" lang="ja-JP" altLang="en-US" sz="2800" b="1" dirty="0" smtClean="0"/>
              <a:t>・エンジンオイルエレメント</a:t>
            </a:r>
            <a:r>
              <a:rPr kumimoji="1" lang="ja-JP" altLang="en-US" sz="2800" b="1" dirty="0"/>
              <a:t>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・エアーエレメント交換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・燃料エレメント交換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・ビット交換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・ミル潤滑オイル交換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・走行レバーグリップ交換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・作業灯交換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・ベルコンカバー交換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・ベルコンシート取り付け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・飛散防止カバーシリンダー</a:t>
            </a:r>
            <a:r>
              <a:rPr kumimoji="1" lang="en-US" altLang="ja-JP" sz="2800" b="1" dirty="0" smtClean="0"/>
              <a:t>OH</a:t>
            </a:r>
          </a:p>
          <a:p>
            <a:r>
              <a:rPr kumimoji="1" lang="ja-JP" altLang="en-US" sz="2800" b="1"/>
              <a:t>　</a:t>
            </a:r>
            <a:r>
              <a:rPr kumimoji="1" lang="ja-JP" altLang="en-US" sz="2800" b="1" smtClean="0"/>
              <a:t>・全塗装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　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45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8225</TotalTime>
  <Words>137</Words>
  <Application>Microsoft Office PowerPoint</Application>
  <PresentationFormat>A4 210 x 297 mm</PresentationFormat>
  <Paragraphs>84</Paragraphs>
  <Slides>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Turbine</dc:creator>
  <cp:lastModifiedBy>cyukyo16</cp:lastModifiedBy>
  <cp:revision>386</cp:revision>
  <dcterms:created xsi:type="dcterms:W3CDTF">2017-04-18T08:14:15Z</dcterms:created>
  <dcterms:modified xsi:type="dcterms:W3CDTF">2019-11-12T01:41:29Z</dcterms:modified>
</cp:coreProperties>
</file>